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3"/>
    <p:restoredTop sz="94694"/>
  </p:normalViewPr>
  <p:slideViewPr>
    <p:cSldViewPr snapToGrid="0">
      <p:cViewPr varScale="1">
        <p:scale>
          <a:sx n="121" d="100"/>
          <a:sy n="121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71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9824A-9808-23F3-95F8-CFCF61F77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773796"/>
            <a:ext cx="11308492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9111F6-A66D-22DF-6A74-2B4F6BE5F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3234296"/>
            <a:ext cx="11308492" cy="28328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BFCD3C-E0CE-E6F6-2FB6-DF4DBACF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EDD1-4F90-7841-92DA-7E490561A0F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CCE484-381E-96AA-8E53-60C52008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B445A0-CD68-4855-74DB-6B9F9A33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EDD8D8-20CC-C44A-94F9-0521536B8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859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21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60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C38FE1-7824-BE2B-DAE7-B2B3BD7F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600476-EDCD-E4B8-856A-B5A03CB18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721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Emilie Deplantay</dc:creator>
  <cp:lastModifiedBy>Emilie Deplantay</cp:lastModifiedBy>
  <cp:revision>2</cp:revision>
  <dcterms:created xsi:type="dcterms:W3CDTF">2025-05-21T08:07:18Z</dcterms:created>
  <dcterms:modified xsi:type="dcterms:W3CDTF">2025-05-21T08:10:32Z</dcterms:modified>
</cp:coreProperties>
</file>